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4FDD-BB69-4664-85D5-074FA24C1970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AEAE2-DBB8-4E0B-AA42-68F69F2D2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AC11-128E-46B7-8187-5CF883079CA3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3058-ADC0-4077-B267-7732B26FC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4A2F-8813-4E12-BFBB-B9722BEF7ADA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FFD4-D1D6-436B-A30A-F7F4FE0CA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6079-B861-43D2-96F6-E7CF95EDBC0A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2FE-0250-4D6F-9944-A5FE54FC5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EAF9-8503-4A3A-9F15-E24202CFE082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6B2C-75F1-4F51-BA29-8D4208555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46D5-D303-441B-A49E-E82FFF5427E6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94EA-07B7-4AB2-AA4D-2CE9E3B94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E56C-DE2E-4021-B1A3-A6FA5A2F12F0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EFC2-6BE2-4631-A548-25B3DF94D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FCFF-D2FD-4C25-B343-02A642358305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779E-B1DB-44EF-89BF-C661FAC78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D587-821F-4217-8236-D94BA6B4BEA5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7459-3246-4218-9407-64B431C73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39DC-DB76-40F5-9715-AFA5A16A32B7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CBA-CBA3-4FE5-BCAA-B9A5A6C8A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5FB7-A571-4642-9165-E5499EA2F8CB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4B4A-9F5E-46F7-8A11-8088F9AFD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2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2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03E35-3061-4FF7-9410-315CBDD0337C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C22EBC-08EB-415D-B152-D9C902200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39080E-28C2-40E3-BB01-BBDB4DE7C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3E12B6-2F7A-47E9-9894-BEB2BEEEF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82" y="253592"/>
            <a:ext cx="9284677" cy="10894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E21577-0449-4975-8EBC-CAB0C679F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3218" y="2527777"/>
            <a:ext cx="9144000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94177"/>
      </p:ext>
    </p:extLst>
  </p:cSld>
  <p:clrMapOvr>
    <a:masterClrMapping/>
  </p:clrMapOvr>
  <p:transition spd="med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230655"/>
            <a:ext cx="7886700" cy="889934"/>
          </a:xfrm>
        </p:spPr>
        <p:txBody>
          <a:bodyPr/>
          <a:lstStyle/>
          <a:p>
            <a:r>
              <a:rPr lang="ru-RU" dirty="0"/>
              <a:t>Методическая разработка по занятию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570" t="12974" r="14681" b="3241"/>
          <a:stretch>
            <a:fillRect/>
          </a:stretch>
        </p:blipFill>
        <p:spPr bwMode="auto">
          <a:xfrm>
            <a:off x="1443318" y="1210237"/>
            <a:ext cx="6084794" cy="540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3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15203" y="2740773"/>
            <a:ext cx="4770344" cy="88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FF3EA-F149-4D54-A286-46CD478A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CE92A-FEDC-4AB4-ACC1-A4BB2F2CF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543856-55AB-4810-ABD0-3EA7B297F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C22D4-5F5B-489D-9DD7-05BB7FDF818A}"/>
              </a:ext>
            </a:extLst>
          </p:cNvPr>
          <p:cNvSpPr txBox="1"/>
          <p:nvPr/>
        </p:nvSpPr>
        <p:spPr>
          <a:xfrm>
            <a:off x="628648" y="469499"/>
            <a:ext cx="8079254" cy="537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«Промышленного дизайна»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включал в себя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кейса: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«Объект из будущего»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(знакомство с методиками формирования идей);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«Пенал»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(создание модели промышленного дизайна);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Самым основным Кейсом является создание своей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«Космической станции» в 3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моделировании.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данном кейсе осуществлялась с помощью программы: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2B381F-D349-42B0-8500-F6772CB5E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13" y="1166719"/>
            <a:ext cx="1596036" cy="17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55312"/>
      </p:ext>
    </p:extLst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0043" y="277905"/>
            <a:ext cx="8313958" cy="1775978"/>
          </a:xfrm>
        </p:spPr>
        <p:txBody>
          <a:bodyPr/>
          <a:lstStyle/>
          <a:p>
            <a:r>
              <a:rPr lang="ru-RU" sz="6600" b="1" dirty="0" err="1"/>
              <a:t>AutudeskFusion</a:t>
            </a:r>
            <a:r>
              <a:rPr lang="ru-RU" sz="6600" b="1" dirty="0"/>
              <a:t> 360</a:t>
            </a:r>
          </a:p>
        </p:txBody>
      </p:sp>
      <p:sp>
        <p:nvSpPr>
          <p:cNvPr id="11266" name="AutoShape 2" descr="https://wallpaperheart.com/wp-content/uploads/2018/04/powerpoint-templates-for-powerpoint-hd-background-for-ppt-present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E3767-A34F-47A3-8299-0C591E1D6B29}"/>
              </a:ext>
            </a:extLst>
          </p:cNvPr>
          <p:cNvSpPr txBox="1"/>
          <p:nvPr/>
        </p:nvSpPr>
        <p:spPr>
          <a:xfrm>
            <a:off x="830043" y="2558819"/>
            <a:ext cx="7821587" cy="260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комплексный облачный CAD инструмент. Объединяйте все процессы разработки проекта в рамки одного программного продукта.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2524" y="476884"/>
            <a:ext cx="5965311" cy="1089910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b="1" dirty="0"/>
              <a:t>Знакомство с программой </a:t>
            </a:r>
            <a:r>
              <a:rPr lang="en-US" b="1" dirty="0"/>
              <a:t>Fusion</a:t>
            </a:r>
            <a:r>
              <a:rPr lang="ru-RU" b="1" dirty="0"/>
              <a:t> 360: </a:t>
            </a:r>
          </a:p>
          <a:p>
            <a:pPr lvl="0" algn="ctr">
              <a:buNone/>
            </a:pPr>
            <a:r>
              <a:rPr lang="ru-RU" b="1" dirty="0"/>
              <a:t>вход и регистрация, создание </a:t>
            </a:r>
            <a:r>
              <a:rPr lang="ru-RU" b="1" dirty="0" err="1"/>
              <a:t>аккаунта</a:t>
            </a:r>
            <a:r>
              <a:rPr lang="ru-RU" b="1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r="13515" b="55038"/>
          <a:stretch>
            <a:fillRect/>
          </a:stretch>
        </p:blipFill>
        <p:spPr bwMode="auto">
          <a:xfrm>
            <a:off x="566088" y="1719096"/>
            <a:ext cx="5337595" cy="3000907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5066" r="13284" b="29817"/>
          <a:stretch>
            <a:fillRect/>
          </a:stretch>
        </p:blipFill>
        <p:spPr bwMode="auto">
          <a:xfrm>
            <a:off x="4573607" y="2999287"/>
            <a:ext cx="4108875" cy="3486480"/>
          </a:xfrm>
          <a:prstGeom prst="rect">
            <a:avLst/>
          </a:prstGeom>
          <a:noFill/>
          <a:ln w="3175" cmpd="sng" algn="ctr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941" y="295836"/>
            <a:ext cx="8615083" cy="152400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600" b="1" dirty="0"/>
              <a:t>Изучение  интерфейса программы </a:t>
            </a:r>
            <a:r>
              <a:rPr lang="en-US" sz="2600" b="1" dirty="0"/>
              <a:t>Fusion</a:t>
            </a:r>
            <a:r>
              <a:rPr lang="ru-RU" sz="2600" b="1" dirty="0"/>
              <a:t> 360: видовой куб; создание (</a:t>
            </a:r>
            <a:r>
              <a:rPr lang="en-US" sz="2600" b="1" dirty="0"/>
              <a:t>Create</a:t>
            </a:r>
            <a:r>
              <a:rPr lang="ru-RU" sz="2600" b="1" dirty="0"/>
              <a:t>), модификация(</a:t>
            </a:r>
            <a:r>
              <a:rPr lang="en-US" sz="2600" b="1" dirty="0"/>
              <a:t>Modify</a:t>
            </a:r>
            <a:r>
              <a:rPr lang="ru-RU" sz="2600" b="1" dirty="0"/>
              <a:t>) и соединение (</a:t>
            </a:r>
            <a:r>
              <a:rPr lang="ru-RU" sz="2600" b="1" dirty="0" err="1"/>
              <a:t>Assemble</a:t>
            </a:r>
            <a:r>
              <a:rPr lang="ru-RU" sz="2600" b="1" dirty="0"/>
              <a:t>) объектов. Создание цилиндрическое тело </a:t>
            </a:r>
            <a:r>
              <a:rPr lang="en-US" sz="2600" b="1" dirty="0"/>
              <a:t>c</a:t>
            </a:r>
            <a:r>
              <a:rPr lang="ru-RU" sz="2600" b="1" dirty="0"/>
              <a:t> модификацией «</a:t>
            </a:r>
            <a:r>
              <a:rPr lang="ru-RU" sz="2600" b="1" dirty="0" err="1"/>
              <a:t>скругление</a:t>
            </a:r>
            <a:r>
              <a:rPr lang="ru-RU" sz="2600" b="1" dirty="0"/>
              <a:t>».</a:t>
            </a:r>
          </a:p>
          <a:p>
            <a:pPr algn="just">
              <a:buNone/>
            </a:pP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4618" t="21315" r="19229" b="18426"/>
          <a:stretch>
            <a:fillRect/>
          </a:stretch>
        </p:blipFill>
        <p:spPr bwMode="auto">
          <a:xfrm>
            <a:off x="259975" y="2158075"/>
            <a:ext cx="2519629" cy="359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Описание: C:\Users\Пользователь\Desktop\Безымянный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99" y="1997846"/>
            <a:ext cx="3376879" cy="3382332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2185" b="-3543"/>
          <a:stretch>
            <a:fillRect/>
          </a:stretch>
        </p:blipFill>
        <p:spPr bwMode="auto">
          <a:xfrm>
            <a:off x="6063344" y="1855694"/>
            <a:ext cx="2757927" cy="1931304"/>
          </a:xfrm>
          <a:prstGeom prst="rect">
            <a:avLst/>
          </a:prstGeom>
          <a:noFill/>
          <a:ln w="3175" cmpd="sng" algn="ctr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9" t="5769" r="22000" b="4488"/>
          <a:stretch>
            <a:fillRect/>
          </a:stretch>
        </p:blipFill>
        <p:spPr bwMode="auto">
          <a:xfrm>
            <a:off x="6391836" y="3966134"/>
            <a:ext cx="2447364" cy="2551207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9694" y="212680"/>
            <a:ext cx="5360893" cy="1072657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u-RU" b="1" dirty="0"/>
              <a:t>Создание сферического тела с </a:t>
            </a:r>
          </a:p>
          <a:p>
            <a:pPr lvl="0" algn="ctr">
              <a:buNone/>
            </a:pPr>
            <a:r>
              <a:rPr lang="ru-RU" b="1" dirty="0"/>
              <a:t>«круговым шаблоном» и отверстия в нем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 b="4277"/>
          <a:stretch>
            <a:fillRect/>
          </a:stretch>
        </p:blipFill>
        <p:spPr bwMode="auto">
          <a:xfrm>
            <a:off x="450012" y="733267"/>
            <a:ext cx="2878051" cy="272372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3819"/>
          <a:stretch>
            <a:fillRect/>
          </a:stretch>
        </p:blipFill>
        <p:spPr bwMode="auto">
          <a:xfrm>
            <a:off x="4093751" y="1280111"/>
            <a:ext cx="2870348" cy="272372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4279"/>
          <a:stretch>
            <a:fillRect/>
          </a:stretch>
        </p:blipFill>
        <p:spPr bwMode="auto">
          <a:xfrm>
            <a:off x="5338388" y="3643090"/>
            <a:ext cx="3309213" cy="298092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" r="-64" b="4295"/>
          <a:stretch>
            <a:fillRect/>
          </a:stretch>
        </p:blipFill>
        <p:spPr bwMode="auto">
          <a:xfrm>
            <a:off x="1233831" y="3653699"/>
            <a:ext cx="3267075" cy="2959100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00063" y="324823"/>
            <a:ext cx="5821243" cy="1596828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sz="5100" b="1" dirty="0"/>
              <a:t>Создание скетча объемных фигур для 3-</a:t>
            </a:r>
            <a:r>
              <a:rPr lang="en-US" sz="5100" b="1" dirty="0"/>
              <a:t>D</a:t>
            </a:r>
            <a:r>
              <a:rPr lang="ru-RU" sz="5100" b="1" dirty="0"/>
              <a:t> модели </a:t>
            </a:r>
          </a:p>
          <a:p>
            <a:pPr lvl="0" algn="ctr">
              <a:buNone/>
            </a:pPr>
            <a:r>
              <a:rPr lang="ru-RU" sz="5100" b="1" dirty="0"/>
              <a:t>«Космическая станция»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" b="4269"/>
          <a:stretch>
            <a:fillRect/>
          </a:stretch>
        </p:blipFill>
        <p:spPr bwMode="auto">
          <a:xfrm>
            <a:off x="525070" y="3771787"/>
            <a:ext cx="2975099" cy="2585881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809" r="-330" b="4295"/>
          <a:stretch>
            <a:fillRect/>
          </a:stretch>
        </p:blipFill>
        <p:spPr bwMode="auto">
          <a:xfrm>
            <a:off x="3403120" y="2147980"/>
            <a:ext cx="2952302" cy="2369301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3867"/>
          <a:stretch>
            <a:fillRect/>
          </a:stretch>
        </p:blipFill>
        <p:spPr bwMode="auto">
          <a:xfrm>
            <a:off x="378512" y="963113"/>
            <a:ext cx="2959911" cy="2582345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b="4105"/>
          <a:stretch>
            <a:fillRect/>
          </a:stretch>
        </p:blipFill>
        <p:spPr bwMode="auto">
          <a:xfrm>
            <a:off x="5538589" y="3633765"/>
            <a:ext cx="3273295" cy="296345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8883" y="195426"/>
            <a:ext cx="6015336" cy="1154609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u-RU" b="1" dirty="0"/>
              <a:t>Применение визуализацию в программе </a:t>
            </a:r>
            <a:r>
              <a:rPr lang="ru-RU" b="1" dirty="0" err="1"/>
              <a:t>Fusion</a:t>
            </a:r>
            <a:r>
              <a:rPr lang="ru-RU" b="1" dirty="0"/>
              <a:t> 360</a:t>
            </a:r>
          </a:p>
          <a:p>
            <a:pPr lvl="0" algn="ctr">
              <a:buNone/>
            </a:pPr>
            <a:r>
              <a:rPr lang="ru-RU" b="1" dirty="0"/>
              <a:t>(внешний вид и анимация)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" r="-330" b="4539"/>
          <a:stretch>
            <a:fillRect/>
          </a:stretch>
        </p:blipFill>
        <p:spPr bwMode="auto">
          <a:xfrm>
            <a:off x="273941" y="441985"/>
            <a:ext cx="2564839" cy="2417077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5731" r="450" b="4784"/>
          <a:stretch>
            <a:fillRect/>
          </a:stretch>
        </p:blipFill>
        <p:spPr bwMode="auto">
          <a:xfrm>
            <a:off x="977439" y="2510088"/>
            <a:ext cx="4270564" cy="4006971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Содержимое 5"/>
          <p:cNvPicPr>
            <a:picLocks/>
          </p:cNvPicPr>
          <p:nvPr/>
        </p:nvPicPr>
        <p:blipFill rotWithShape="1">
          <a:blip r:embed="rId5" cstate="print"/>
          <a:srcRect l="192" t="4828" r="23262" b="4438"/>
          <a:stretch/>
        </p:blipFill>
        <p:spPr bwMode="auto">
          <a:xfrm>
            <a:off x="5374617" y="1987579"/>
            <a:ext cx="35796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76911" y="506436"/>
            <a:ext cx="3728405" cy="141733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/>
              <a:t>Зачет. Выполнение работы, </a:t>
            </a:r>
            <a:br>
              <a:rPr lang="ru-RU" sz="3100" b="1" dirty="0"/>
            </a:br>
            <a:r>
              <a:rPr lang="ru-RU" sz="3100" b="1" dirty="0"/>
              <a:t>используя полученные знания. </a:t>
            </a:r>
            <a:br>
              <a:rPr lang="ru-RU" dirty="0"/>
            </a:br>
            <a:endParaRPr lang="ru-RU" dirty="0"/>
          </a:p>
        </p:txBody>
      </p:sp>
      <p:pic>
        <p:nvPicPr>
          <p:cNvPr id="15363" name="Picture 3" descr="D:\технология 3-8 класс\документы\Фото СПК\IMG_20200303_1329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9427"/>
          <a:stretch>
            <a:fillRect/>
          </a:stretch>
        </p:blipFill>
        <p:spPr bwMode="auto">
          <a:xfrm>
            <a:off x="211184" y="367555"/>
            <a:ext cx="3240000" cy="2286565"/>
          </a:xfrm>
          <a:prstGeom prst="rect">
            <a:avLst/>
          </a:prstGeom>
          <a:noFill/>
        </p:spPr>
      </p:pic>
      <p:pic>
        <p:nvPicPr>
          <p:cNvPr id="10" name="Picture 2" descr="D:\технология 3-8 класс\документы\Фото СПК\IMG_20200305_133541.jpg"/>
          <p:cNvPicPr>
            <a:picLocks noChangeAspect="1" noChangeArrowheads="1"/>
          </p:cNvPicPr>
          <p:nvPr/>
        </p:nvPicPr>
        <p:blipFill>
          <a:blip r:embed="rId4" cstate="print"/>
          <a:srcRect t="7284" r="19715" b="3097"/>
          <a:stretch>
            <a:fillRect/>
          </a:stretch>
        </p:blipFill>
        <p:spPr bwMode="auto">
          <a:xfrm>
            <a:off x="379274" y="2097744"/>
            <a:ext cx="2061368" cy="230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технология 3-8 класс\документы\Фото СПК\IMG_20200305_132503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t="6254" r="12641" b="27201"/>
          <a:stretch>
            <a:fillRect/>
          </a:stretch>
        </p:blipFill>
        <p:spPr bwMode="auto">
          <a:xfrm>
            <a:off x="3475187" y="313765"/>
            <a:ext cx="1554012" cy="280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технология 3-8 класс\документы\Фото СПК\IMG_20200305_132513.jpg"/>
          <p:cNvPicPr>
            <a:picLocks noChangeAspect="1" noChangeArrowheads="1"/>
          </p:cNvPicPr>
          <p:nvPr/>
        </p:nvPicPr>
        <p:blipFill>
          <a:blip r:embed="rId6" cstate="print"/>
          <a:srcRect l="14307" t="9138" b="10308"/>
          <a:stretch>
            <a:fillRect/>
          </a:stretch>
        </p:blipFill>
        <p:spPr bwMode="auto">
          <a:xfrm>
            <a:off x="2568389" y="2841811"/>
            <a:ext cx="3180231" cy="298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технология 3-8 класс\документы\Фото СПК\IMG_20200305_132459.jpg"/>
          <p:cNvPicPr>
            <a:picLocks noChangeAspect="1" noChangeArrowheads="1"/>
          </p:cNvPicPr>
          <p:nvPr/>
        </p:nvPicPr>
        <p:blipFill>
          <a:blip r:embed="rId7" cstate="print"/>
          <a:srcRect r="9711" b="42241"/>
          <a:stretch>
            <a:fillRect/>
          </a:stretch>
        </p:blipFill>
        <p:spPr bwMode="auto">
          <a:xfrm>
            <a:off x="803363" y="4084731"/>
            <a:ext cx="1489360" cy="225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D:\технология 3-8 класс\документы\Фото СПК\IMG_20200303_134359.jpg"/>
          <p:cNvPicPr>
            <a:picLocks noChangeAspect="1" noChangeArrowheads="1"/>
          </p:cNvPicPr>
          <p:nvPr/>
        </p:nvPicPr>
        <p:blipFill>
          <a:blip r:embed="rId8" cstate="print"/>
          <a:srcRect l="25432" t="39423" r="22651"/>
          <a:stretch>
            <a:fillRect/>
          </a:stretch>
        </p:blipFill>
        <p:spPr bwMode="auto">
          <a:xfrm>
            <a:off x="5567084" y="2169459"/>
            <a:ext cx="3372932" cy="393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178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AutudeskFusion 360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Зачет. Выполнение работы,  используя полученные знания.  </vt:lpstr>
      <vt:lpstr>Методическая разработка по занятию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конференция работников образования</dc:title>
  <dc:creator>Лариса</dc:creator>
  <cp:lastModifiedBy>Sunshine</cp:lastModifiedBy>
  <cp:revision>22</cp:revision>
  <dcterms:created xsi:type="dcterms:W3CDTF">2020-08-21T08:30:37Z</dcterms:created>
  <dcterms:modified xsi:type="dcterms:W3CDTF">2020-08-27T16:03:08Z</dcterms:modified>
</cp:coreProperties>
</file>